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60" r:id="rId4"/>
    <p:sldId id="265" r:id="rId5"/>
    <p:sldId id="263" r:id="rId6"/>
    <p:sldId id="256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08E25-B839-4A10-99EA-D89E99A0C7AB}" v="14" dt="2025-09-23T00:15:14.273"/>
    <p1510:client id="{936A24A9-A22C-4E23-BEFB-1FF45B7DAD8B}" v="11" dt="2025-09-22T23:42:37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s, Rhyan" userId="51d48816-d962-4834-ae51-0e3ed0fc7470" providerId="ADAL" clId="{30908E25-B839-4A10-99EA-D89E99A0C7AB}"/>
    <pc:docChg chg="custSel addSld modSld modMainMaster">
      <pc:chgData name="Mays, Rhyan" userId="51d48816-d962-4834-ae51-0e3ed0fc7470" providerId="ADAL" clId="{30908E25-B839-4A10-99EA-D89E99A0C7AB}" dt="2025-09-23T00:15:14.273" v="23" actId="1076"/>
      <pc:docMkLst>
        <pc:docMk/>
      </pc:docMkLst>
      <pc:sldChg chg="modSp mod">
        <pc:chgData name="Mays, Rhyan" userId="51d48816-d962-4834-ae51-0e3ed0fc7470" providerId="ADAL" clId="{30908E25-B839-4A10-99EA-D89E99A0C7AB}" dt="2025-09-22T13:58:43.372" v="15" actId="403"/>
        <pc:sldMkLst>
          <pc:docMk/>
          <pc:sldMk cId="4284659934" sldId="256"/>
        </pc:sldMkLst>
        <pc:spChg chg="mod">
          <ac:chgData name="Mays, Rhyan" userId="51d48816-d962-4834-ae51-0e3ed0fc7470" providerId="ADAL" clId="{30908E25-B839-4A10-99EA-D89E99A0C7AB}" dt="2025-09-22T13:58:43.372" v="15" actId="403"/>
          <ac:spMkLst>
            <pc:docMk/>
            <pc:sldMk cId="4284659934" sldId="256"/>
            <ac:spMk id="3" creationId="{FD44DEBE-0CD5-6A1B-A7F6-AA6DDB1F7667}"/>
          </ac:spMkLst>
        </pc:spChg>
      </pc:sldChg>
      <pc:sldChg chg="delSp mod setBg">
        <pc:chgData name="Mays, Rhyan" userId="51d48816-d962-4834-ae51-0e3ed0fc7470" providerId="ADAL" clId="{30908E25-B839-4A10-99EA-D89E99A0C7AB}" dt="2025-09-22T13:58:16.850" v="11"/>
        <pc:sldMkLst>
          <pc:docMk/>
          <pc:sldMk cId="1269143466" sldId="258"/>
        </pc:sldMkLst>
      </pc:sldChg>
      <pc:sldChg chg="modSp mod setBg">
        <pc:chgData name="Mays, Rhyan" userId="51d48816-d962-4834-ae51-0e3ed0fc7470" providerId="ADAL" clId="{30908E25-B839-4A10-99EA-D89E99A0C7AB}" dt="2025-09-22T13:59:06.471" v="19" actId="403"/>
        <pc:sldMkLst>
          <pc:docMk/>
          <pc:sldMk cId="1065904496" sldId="261"/>
        </pc:sldMkLst>
        <pc:spChg chg="mod">
          <ac:chgData name="Mays, Rhyan" userId="51d48816-d962-4834-ae51-0e3ed0fc7470" providerId="ADAL" clId="{30908E25-B839-4A10-99EA-D89E99A0C7AB}" dt="2025-09-22T13:59:06.471" v="19" actId="403"/>
          <ac:spMkLst>
            <pc:docMk/>
            <pc:sldMk cId="1065904496" sldId="261"/>
            <ac:spMk id="3" creationId="{A6A183CC-0386-227C-A043-BE3AA3BF2D66}"/>
          </ac:spMkLst>
        </pc:spChg>
      </pc:sldChg>
      <pc:sldChg chg="modSp mod">
        <pc:chgData name="Mays, Rhyan" userId="51d48816-d962-4834-ae51-0e3ed0fc7470" providerId="ADAL" clId="{30908E25-B839-4A10-99EA-D89E99A0C7AB}" dt="2025-09-22T13:58:51.958" v="17" actId="403"/>
        <pc:sldMkLst>
          <pc:docMk/>
          <pc:sldMk cId="1650433899" sldId="263"/>
        </pc:sldMkLst>
        <pc:spChg chg="mod">
          <ac:chgData name="Mays, Rhyan" userId="51d48816-d962-4834-ae51-0e3ed0fc7470" providerId="ADAL" clId="{30908E25-B839-4A10-99EA-D89E99A0C7AB}" dt="2025-09-22T13:58:51.958" v="17" actId="403"/>
          <ac:spMkLst>
            <pc:docMk/>
            <pc:sldMk cId="1650433899" sldId="263"/>
            <ac:spMk id="3" creationId="{B8A50296-794F-2F5C-B4E5-0E72CF650EE7}"/>
          </ac:spMkLst>
        </pc:spChg>
      </pc:sldChg>
      <pc:sldChg chg="modSp mod">
        <pc:chgData name="Mays, Rhyan" userId="51d48816-d962-4834-ae51-0e3ed0fc7470" providerId="ADAL" clId="{30908E25-B839-4A10-99EA-D89E99A0C7AB}" dt="2025-09-22T13:58:36.444" v="13" actId="403"/>
        <pc:sldMkLst>
          <pc:docMk/>
          <pc:sldMk cId="2494273621" sldId="264"/>
        </pc:sldMkLst>
        <pc:spChg chg="mod">
          <ac:chgData name="Mays, Rhyan" userId="51d48816-d962-4834-ae51-0e3ed0fc7470" providerId="ADAL" clId="{30908E25-B839-4A10-99EA-D89E99A0C7AB}" dt="2025-09-22T13:58:36.444" v="13" actId="403"/>
          <ac:spMkLst>
            <pc:docMk/>
            <pc:sldMk cId="2494273621" sldId="264"/>
            <ac:spMk id="3" creationId="{470881F1-5ED3-2721-5FEA-464CB5A89EF6}"/>
          </ac:spMkLst>
        </pc:spChg>
      </pc:sldChg>
      <pc:sldChg chg="modSp new mod">
        <pc:chgData name="Mays, Rhyan" userId="51d48816-d962-4834-ae51-0e3ed0fc7470" providerId="ADAL" clId="{30908E25-B839-4A10-99EA-D89E99A0C7AB}" dt="2025-09-23T00:15:14.273" v="23" actId="1076"/>
        <pc:sldMkLst>
          <pc:docMk/>
          <pc:sldMk cId="246597837" sldId="267"/>
        </pc:sldMkLst>
        <pc:spChg chg="mod">
          <ac:chgData name="Mays, Rhyan" userId="51d48816-d962-4834-ae51-0e3ed0fc7470" providerId="ADAL" clId="{30908E25-B839-4A10-99EA-D89E99A0C7AB}" dt="2025-09-23T00:15:14.273" v="23" actId="1076"/>
          <ac:spMkLst>
            <pc:docMk/>
            <pc:sldMk cId="246597837" sldId="267"/>
            <ac:spMk id="2" creationId="{5C337B2C-8BA2-E70A-A727-3E25C1B77B1B}"/>
          </ac:spMkLst>
        </pc:spChg>
      </pc:sldChg>
      <pc:sldMasterChg chg="setBg modSldLayout">
        <pc:chgData name="Mays, Rhyan" userId="51d48816-d962-4834-ae51-0e3ed0fc7470" providerId="ADAL" clId="{30908E25-B839-4A10-99EA-D89E99A0C7AB}" dt="2025-09-22T13:58:16.850" v="11"/>
        <pc:sldMasterMkLst>
          <pc:docMk/>
          <pc:sldMasterMk cId="1509095761" sldId="2147483648"/>
        </pc:sldMasterMkLst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3276415784" sldId="2147483649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2832555672" sldId="2147483650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4091657281" sldId="2147483651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3838966125" sldId="2147483652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4196987919" sldId="2147483653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1833006178" sldId="2147483654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384952571" sldId="2147483655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2460261537" sldId="2147483656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1105855656" sldId="2147483657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1041275090" sldId="2147483658"/>
          </pc:sldLayoutMkLst>
        </pc:sldLayoutChg>
        <pc:sldLayoutChg chg="setBg">
          <pc:chgData name="Mays, Rhyan" userId="51d48816-d962-4834-ae51-0e3ed0fc7470" providerId="ADAL" clId="{30908E25-B839-4A10-99EA-D89E99A0C7AB}" dt="2025-09-22T13:58:16.850" v="11"/>
          <pc:sldLayoutMkLst>
            <pc:docMk/>
            <pc:sldMasterMk cId="1509095761" sldId="2147483648"/>
            <pc:sldLayoutMk cId="1067370971" sldId="2147483659"/>
          </pc:sldLayoutMkLst>
        </pc:sldLayoutChg>
      </pc:sldMasterChg>
    </pc:docChg>
  </pc:docChgLst>
  <pc:docChgLst>
    <pc:chgData name="Gibson, Thristle" userId="ea9b474c-d5d7-4b61-b91d-62f22c893dab" providerId="ADAL" clId="{936A24A9-A22C-4E23-BEFB-1FF45B7DAD8B}"/>
    <pc:docChg chg="undo custSel addSld delSld modSld sldOrd">
      <pc:chgData name="Gibson, Thristle" userId="ea9b474c-d5d7-4b61-b91d-62f22c893dab" providerId="ADAL" clId="{936A24A9-A22C-4E23-BEFB-1FF45B7DAD8B}" dt="2025-09-22T23:42:37.008" v="615"/>
      <pc:docMkLst>
        <pc:docMk/>
      </pc:docMkLst>
      <pc:sldChg chg="addSp delSp modSp add mod ord modClrScheme chgLayout">
        <pc:chgData name="Gibson, Thristle" userId="ea9b474c-d5d7-4b61-b91d-62f22c893dab" providerId="ADAL" clId="{936A24A9-A22C-4E23-BEFB-1FF45B7DAD8B}" dt="2025-09-22T23:42:37.008" v="615"/>
        <pc:sldMkLst>
          <pc:docMk/>
          <pc:sldMk cId="3314494727" sldId="265"/>
        </pc:sldMkLst>
        <pc:spChg chg="mod ord">
          <ac:chgData name="Gibson, Thristle" userId="ea9b474c-d5d7-4b61-b91d-62f22c893dab" providerId="ADAL" clId="{936A24A9-A22C-4E23-BEFB-1FF45B7DAD8B}" dt="2025-09-22T22:58:53.929" v="23" actId="700"/>
          <ac:spMkLst>
            <pc:docMk/>
            <pc:sldMk cId="3314494727" sldId="265"/>
            <ac:spMk id="2" creationId="{CD494767-62CE-5E59-BDD4-29C1C6459AB1}"/>
          </ac:spMkLst>
        </pc:spChg>
        <pc:spChg chg="del mod ord">
          <ac:chgData name="Gibson, Thristle" userId="ea9b474c-d5d7-4b61-b91d-62f22c893dab" providerId="ADAL" clId="{936A24A9-A22C-4E23-BEFB-1FF45B7DAD8B}" dt="2025-09-22T22:58:57.739" v="26" actId="478"/>
          <ac:spMkLst>
            <pc:docMk/>
            <pc:sldMk cId="3314494727" sldId="265"/>
            <ac:spMk id="3" creationId="{E8E1D527-FE09-C52D-75D1-959FB028C713}"/>
          </ac:spMkLst>
        </pc:spChg>
        <pc:spChg chg="del mod ord">
          <ac:chgData name="Gibson, Thristle" userId="ea9b474c-d5d7-4b61-b91d-62f22c893dab" providerId="ADAL" clId="{936A24A9-A22C-4E23-BEFB-1FF45B7DAD8B}" dt="2025-09-22T22:58:59.493" v="27" actId="478"/>
          <ac:spMkLst>
            <pc:docMk/>
            <pc:sldMk cId="3314494727" sldId="265"/>
            <ac:spMk id="4" creationId="{3CDD56C7-6DF2-C836-593E-C87F24E2F3B1}"/>
          </ac:spMkLst>
        </pc:spChg>
        <pc:spChg chg="del mod ord">
          <ac:chgData name="Gibson, Thristle" userId="ea9b474c-d5d7-4b61-b91d-62f22c893dab" providerId="ADAL" clId="{936A24A9-A22C-4E23-BEFB-1FF45B7DAD8B}" dt="2025-09-22T22:59:05.968" v="28" actId="478"/>
          <ac:spMkLst>
            <pc:docMk/>
            <pc:sldMk cId="3314494727" sldId="265"/>
            <ac:spMk id="5" creationId="{A2130170-18F5-7F98-5248-BCB0540D6B9A}"/>
          </ac:spMkLst>
        </pc:spChg>
        <pc:spChg chg="del mod ord">
          <ac:chgData name="Gibson, Thristle" userId="ea9b474c-d5d7-4b61-b91d-62f22c893dab" providerId="ADAL" clId="{936A24A9-A22C-4E23-BEFB-1FF45B7DAD8B}" dt="2025-09-22T22:59:29.856" v="38" actId="478"/>
          <ac:spMkLst>
            <pc:docMk/>
            <pc:sldMk cId="3314494727" sldId="265"/>
            <ac:spMk id="6" creationId="{5E28F04E-6DC7-FF33-4997-97DA33B8E726}"/>
          </ac:spMkLst>
        </pc:spChg>
        <pc:spChg chg="del mod">
          <ac:chgData name="Gibson, Thristle" userId="ea9b474c-d5d7-4b61-b91d-62f22c893dab" providerId="ADAL" clId="{936A24A9-A22C-4E23-BEFB-1FF45B7DAD8B}" dt="2025-09-22T22:59:17.786" v="32" actId="478"/>
          <ac:spMkLst>
            <pc:docMk/>
            <pc:sldMk cId="3314494727" sldId="265"/>
            <ac:spMk id="7" creationId="{BAF2A560-A87E-DFE3-974C-5D8E81FCA136}"/>
          </ac:spMkLst>
        </pc:spChg>
        <pc:spChg chg="del mod">
          <ac:chgData name="Gibson, Thristle" userId="ea9b474c-d5d7-4b61-b91d-62f22c893dab" providerId="ADAL" clId="{936A24A9-A22C-4E23-BEFB-1FF45B7DAD8B}" dt="2025-09-22T22:59:20.875" v="34" actId="478"/>
          <ac:spMkLst>
            <pc:docMk/>
            <pc:sldMk cId="3314494727" sldId="265"/>
            <ac:spMk id="8" creationId="{C3D6B1CC-CE5D-804E-4690-B8490124801E}"/>
          </ac:spMkLst>
        </pc:spChg>
        <pc:spChg chg="add mod">
          <ac:chgData name="Gibson, Thristle" userId="ea9b474c-d5d7-4b61-b91d-62f22c893dab" providerId="ADAL" clId="{936A24A9-A22C-4E23-BEFB-1FF45B7DAD8B}" dt="2025-09-22T23:09:57.556" v="583" actId="20577"/>
          <ac:spMkLst>
            <pc:docMk/>
            <pc:sldMk cId="3314494727" sldId="265"/>
            <ac:spMk id="10" creationId="{290850AC-81EE-73AC-3518-7A8326C9D584}"/>
          </ac:spMkLst>
        </pc:spChg>
      </pc:sldChg>
      <pc:sldChg chg="addSp delSp modSp new mod setBg">
        <pc:chgData name="Gibson, Thristle" userId="ea9b474c-d5d7-4b61-b91d-62f22c893dab" providerId="ADAL" clId="{936A24A9-A22C-4E23-BEFB-1FF45B7DAD8B}" dt="2025-09-22T23:41:30.449" v="612" actId="26606"/>
        <pc:sldMkLst>
          <pc:docMk/>
          <pc:sldMk cId="2599890311" sldId="266"/>
        </pc:sldMkLst>
        <pc:spChg chg="del">
          <ac:chgData name="Gibson, Thristle" userId="ea9b474c-d5d7-4b61-b91d-62f22c893dab" providerId="ADAL" clId="{936A24A9-A22C-4E23-BEFB-1FF45B7DAD8B}" dt="2025-09-22T23:12:37.762" v="592" actId="478"/>
          <ac:spMkLst>
            <pc:docMk/>
            <pc:sldMk cId="2599890311" sldId="266"/>
            <ac:spMk id="2" creationId="{4341A70E-1632-0A94-61D4-B8EF3BE76868}"/>
          </ac:spMkLst>
        </pc:spChg>
        <pc:spChg chg="del">
          <ac:chgData name="Gibson, Thristle" userId="ea9b474c-d5d7-4b61-b91d-62f22c893dab" providerId="ADAL" clId="{936A24A9-A22C-4E23-BEFB-1FF45B7DAD8B}" dt="2025-09-22T23:12:25.651" v="585" actId="931"/>
          <ac:spMkLst>
            <pc:docMk/>
            <pc:sldMk cId="2599890311" sldId="266"/>
            <ac:spMk id="3" creationId="{3B42D2A7-6CA3-9961-476A-68B7FFC7B057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10" creationId="{F3060C83-F051-4F0E-ABAD-AA0DFC48B218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12" creationId="{83C98ABE-055B-441F-B07E-44F97F083C39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14" creationId="{29FDB030-9B49-4CED-8CCD-4D99382388AC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16" creationId="{3783CA14-24A1-485C-8B30-D6A5D87987AD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18" creationId="{9A97C86A-04D6-40F7-AE84-31AB43E6A846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20" creationId="{FF9F2414-84E8-453E-B1F3-389FDE8192D9}"/>
          </ac:spMkLst>
        </pc:spChg>
        <pc:spChg chg="add del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22" creationId="{3ECA69A1-7536-43AC-85EF-C7106179F5ED}"/>
          </ac:spMkLst>
        </pc:spChg>
        <pc:spChg chg="add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27" creationId="{5F9CFCE6-877F-4858-B8BD-2C52CA8AFBC4}"/>
          </ac:spMkLst>
        </pc:spChg>
        <pc:spChg chg="add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29" creationId="{8213F8A0-12AE-4514-8372-0DD766EC28EE}"/>
          </ac:spMkLst>
        </pc:spChg>
        <pc:spChg chg="add">
          <ac:chgData name="Gibson, Thristle" userId="ea9b474c-d5d7-4b61-b91d-62f22c893dab" providerId="ADAL" clId="{936A24A9-A22C-4E23-BEFB-1FF45B7DAD8B}" dt="2025-09-22T23:41:30.449" v="612" actId="26606"/>
          <ac:spMkLst>
            <pc:docMk/>
            <pc:sldMk cId="2599890311" sldId="266"/>
            <ac:spMk id="31" creationId="{9EFF17D4-9A8C-4CE5-B096-D8CCD4400437}"/>
          </ac:spMkLst>
        </pc:spChg>
        <pc:picChg chg="add mod">
          <ac:chgData name="Gibson, Thristle" userId="ea9b474c-d5d7-4b61-b91d-62f22c893dab" providerId="ADAL" clId="{936A24A9-A22C-4E23-BEFB-1FF45B7DAD8B}" dt="2025-09-22T23:13:09.097" v="603" actId="26606"/>
          <ac:picMkLst>
            <pc:docMk/>
            <pc:sldMk cId="2599890311" sldId="266"/>
            <ac:picMk id="5" creationId="{6112AED3-8F5E-D2AD-E438-C2E323D9CA04}"/>
          </ac:picMkLst>
        </pc:picChg>
        <pc:picChg chg="add mod">
          <ac:chgData name="Gibson, Thristle" userId="ea9b474c-d5d7-4b61-b91d-62f22c893dab" providerId="ADAL" clId="{936A24A9-A22C-4E23-BEFB-1FF45B7DAD8B}" dt="2025-09-22T23:41:28.291" v="611" actId="962"/>
          <ac:picMkLst>
            <pc:docMk/>
            <pc:sldMk cId="2599890311" sldId="266"/>
            <ac:picMk id="7" creationId="{234C5DDA-BE73-B692-0C81-E1D2689B1F24}"/>
          </ac:picMkLst>
        </pc:picChg>
      </pc:sldChg>
      <pc:sldChg chg="addSp delSp modSp new del mod setBg">
        <pc:chgData name="Gibson, Thristle" userId="ea9b474c-d5d7-4b61-b91d-62f22c893dab" providerId="ADAL" clId="{936A24A9-A22C-4E23-BEFB-1FF45B7DAD8B}" dt="2025-09-22T23:41:34.443" v="613" actId="2696"/>
        <pc:sldMkLst>
          <pc:docMk/>
          <pc:sldMk cId="2561498050" sldId="267"/>
        </pc:sldMkLst>
        <pc:spChg chg="del">
          <ac:chgData name="Gibson, Thristle" userId="ea9b474c-d5d7-4b61-b91d-62f22c893dab" providerId="ADAL" clId="{936A24A9-A22C-4E23-BEFB-1FF45B7DAD8B}" dt="2025-09-22T23:41:07.472" v="608" actId="26606"/>
          <ac:spMkLst>
            <pc:docMk/>
            <pc:sldMk cId="2561498050" sldId="267"/>
            <ac:spMk id="2" creationId="{19C08743-2CE5-5874-D3C6-4213D76F9E79}"/>
          </ac:spMkLst>
        </pc:spChg>
        <pc:spChg chg="del">
          <ac:chgData name="Gibson, Thristle" userId="ea9b474c-d5d7-4b61-b91d-62f22c893dab" providerId="ADAL" clId="{936A24A9-A22C-4E23-BEFB-1FF45B7DAD8B}" dt="2025-09-22T23:40:58.624" v="605"/>
          <ac:spMkLst>
            <pc:docMk/>
            <pc:sldMk cId="2561498050" sldId="267"/>
            <ac:spMk id="3" creationId="{C6BC4FB3-B962-70E2-7EB8-04297ACAFE75}"/>
          </ac:spMkLst>
        </pc:spChg>
        <pc:picChg chg="add mod">
          <ac:chgData name="Gibson, Thristle" userId="ea9b474c-d5d7-4b61-b91d-62f22c893dab" providerId="ADAL" clId="{936A24A9-A22C-4E23-BEFB-1FF45B7DAD8B}" dt="2025-09-22T23:41:07.472" v="608" actId="26606"/>
          <ac:picMkLst>
            <pc:docMk/>
            <pc:sldMk cId="2561498050" sldId="267"/>
            <ac:picMk id="5" creationId="{85868471-CBE8-8AE1-8B45-D8566FDEA0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010AE-1E0E-44AC-A85B-6FE2FFC3FECE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CDB51-1628-4972-A5C3-5688F7FA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CDB51-1628-4972-A5C3-5688F7FA30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41C6-23AC-B3F6-CCD6-8053C57B4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EB2CA-B3A6-5C71-3EAB-129C73FFA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4519-06D3-C0AA-A3A2-1748C67D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5178-EDE7-7AE6-7B95-79B2934D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52671-639C-2827-9B96-C737E12E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CD45-D98D-AA23-0BCA-DF4C0908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1E102-1BBF-E70C-24CA-6D9F23E90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6AE5-440B-AA40-1CDF-9E15F7C7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28E35-82CC-4864-A107-1E75847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A99F-78FA-2CDF-2F0A-F85473C3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500F6-1D8D-54CB-6D84-0F531D27E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A69A8-AE8E-4B09-C26C-23975A50B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E62A-1988-399E-F0DE-2430F325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D9035-B8FC-699C-4CB5-633E1111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B5A0-C539-DF78-7CD2-BF5C49AE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68E0-78EF-70C7-1B8D-7F36498F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FBDE-191A-0E00-3780-8E5240EF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A1E92-833B-CE50-445B-04C53A52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7EC2-B4E8-0F95-3F9B-6CFAB971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1B772-85AA-C886-19A5-CF0A59E0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1C74-7FD4-F407-76DF-2F858460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CAE57-75B3-9362-E073-7DF0B0FDC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8D39-8B19-0F0B-627B-99CBC8B0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CE17B-91C3-8B03-548D-FD0B2BA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F5C8-CADF-2D77-2123-9D3AA52A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A0DD-69CC-0B9D-E687-CD9FBFB4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49E6-C034-1B72-0973-FE2371B44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99B11-EBA1-EDDD-028E-E500A51A2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BB472-6FD8-5874-92FA-47129092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E4D4A-395F-1BA8-D76F-513CFF69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18917-83FB-5C8F-BA8F-D19CC5AC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B567-01E1-E292-E172-1CB69F0C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CAC5-E7EF-7CE2-2F82-403AD62C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AA82C-A6EA-756D-6BE4-2E1F8C9A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04E34-7D12-B8E1-EE37-59862C244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1375F-90F9-8E90-CCC7-B7D62E803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201C2-12E9-BF59-6A0F-E0ED6703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F5987-5619-8396-FFAD-9BE03D9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2EE5F-EB53-3E92-EB56-13FF2A6C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4A65-6D3C-999C-5EEE-53151FFD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34A89-9E74-A636-96F1-1DA2BD7A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6D3FD-C904-4AFA-6FC5-F998B7DD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16FA5-F647-9D6F-DE7C-11BDB0D4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55CB4-9D1F-277F-41A6-1FC65108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39E81-1808-56C7-FA9F-EF252E18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E5B01-2FFE-F3F9-D90B-F783E181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FA24-D16B-1A05-1FDE-717C5B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AEE0-179F-C4F5-8608-4FEA735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727A5-3171-06F4-113F-C60F44DD6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F0AFA-51EC-2773-0649-E30A2CA1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5C908-D1D3-A5F0-CDE5-9F2B47F2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B54D9-8648-B5E5-AEDC-06976F6D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A22E-B822-3FEC-94D6-4733D947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20838-EAC6-A190-8212-9AE7BED96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6D1A0-16F1-329E-8EA2-5E61EEC62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1FE0B-A958-D38F-51DE-5CFF59D6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C14A9-FC87-0340-1090-C3E877C1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ADD-00D5-8997-6170-44AAF35E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7CBB-2624-5659-A158-FFE43F6D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56E29-560E-96D8-6233-BD5874B4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D4C55-0ED4-0830-D059-5E1A7003D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0BC33-34DE-4470-AEFD-BBF7063AE72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6876-6B8E-BC0C-4092-AC623495E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2FA60-06E4-C25B-C676-E66D8EA58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FDCDC-9528-4CC4-A03C-06AA2B76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tbendisd.revtrak.net/FBISD-Schools-1082/hs/WHS/whs-class-of-2026/whs-senior-class-2026-donations/#/li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tbendisd.com/Page/26165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64CB-CE15-5A5D-C5D3-BCE78822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Willowridge HS Class of 2026 </a:t>
            </a:r>
            <a:br>
              <a:rPr lang="en-US"/>
            </a:br>
            <a:r>
              <a:rPr lang="en-US"/>
              <a:t>Senior Class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83CC-0386-227C-A043-BE3AA3BF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Mr. </a:t>
            </a:r>
            <a:r>
              <a:rPr lang="en-US" sz="3600" err="1"/>
              <a:t>Thristle</a:t>
            </a:r>
            <a:r>
              <a:rPr lang="en-US" sz="3600"/>
              <a:t> Gibson – Senior Sponsor Admin</a:t>
            </a:r>
          </a:p>
          <a:p>
            <a:r>
              <a:rPr lang="en-US" sz="3600"/>
              <a:t>Mr. Rhyan Mays – Senior Sponsor </a:t>
            </a:r>
          </a:p>
          <a:p>
            <a:r>
              <a:rPr lang="en-US" sz="3600"/>
              <a:t>Ms. Iesha Harris – Senior Sponsor</a:t>
            </a:r>
          </a:p>
          <a:p>
            <a:endParaRPr lang="en-US" sz="3600"/>
          </a:p>
          <a:p>
            <a:r>
              <a:rPr lang="en-US" sz="3600"/>
              <a:t>Best way of contact: Email or call campus 281.634.2450 </a:t>
            </a:r>
          </a:p>
        </p:txBody>
      </p:sp>
    </p:spTree>
    <p:extLst>
      <p:ext uri="{BB962C8B-B14F-4D97-AF65-F5344CB8AC3E}">
        <p14:creationId xmlns:p14="http://schemas.microsoft.com/office/powerpoint/2010/main" val="10659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3E52-15C6-54F4-236E-BDE34626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/>
              <a:t>Senior Packages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D151-7FD2-E861-801E-793B285BE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Silver Package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5A830-25AC-B12F-8297-137FFFA4F6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Prom (April ‘26)</a:t>
            </a:r>
          </a:p>
          <a:p>
            <a:r>
              <a:rPr lang="en-US"/>
              <a:t>Senior Day Out (May)</a:t>
            </a:r>
          </a:p>
          <a:p>
            <a:r>
              <a:rPr lang="en-US"/>
              <a:t>Senior Picnic (Apr-May)</a:t>
            </a:r>
          </a:p>
          <a:p>
            <a:r>
              <a:rPr lang="en-US"/>
              <a:t>Senior Sunset (May)</a:t>
            </a:r>
          </a:p>
          <a:p>
            <a:r>
              <a:rPr lang="en-US"/>
              <a:t>Senior Brunch (May)</a:t>
            </a:r>
          </a:p>
          <a:p>
            <a:r>
              <a:rPr lang="en-US"/>
              <a:t>Friendsgiving (Nov ‘25)</a:t>
            </a:r>
          </a:p>
          <a:p>
            <a:r>
              <a:rPr lang="en-US"/>
              <a:t>2 Senior Shirts</a:t>
            </a:r>
          </a:p>
          <a:p>
            <a:r>
              <a:rPr lang="en-US"/>
              <a:t>1 Senior Hoodie</a:t>
            </a:r>
          </a:p>
          <a:p>
            <a:r>
              <a:rPr lang="en-US"/>
              <a:t>Yearbook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DD825-BC7B-5723-239F-07A4E781B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C8F5E-C9E0-7DBB-2274-29E6D650AC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Senior Picnic (Apr-May)</a:t>
            </a:r>
          </a:p>
          <a:p>
            <a:r>
              <a:rPr lang="en-US"/>
              <a:t>Senior Sunset (May)</a:t>
            </a:r>
          </a:p>
          <a:p>
            <a:r>
              <a:rPr lang="en-US"/>
              <a:t>Senior Brunch (May)</a:t>
            </a:r>
          </a:p>
          <a:p>
            <a:r>
              <a:rPr lang="en-US"/>
              <a:t>Friendsgiving (Nov ‘25)</a:t>
            </a:r>
          </a:p>
          <a:p>
            <a:r>
              <a:rPr lang="en-US"/>
              <a:t>2 Senior Shirts</a:t>
            </a:r>
          </a:p>
          <a:p>
            <a:r>
              <a:rPr lang="en-US"/>
              <a:t>1 Senior Hoodie</a:t>
            </a:r>
          </a:p>
          <a:p>
            <a:r>
              <a:rPr lang="en-US"/>
              <a:t>Yearbook</a:t>
            </a:r>
          </a:p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47A64-7656-DD7C-057C-873B97FE4A25}"/>
              </a:ext>
            </a:extLst>
          </p:cNvPr>
          <p:cNvSpPr/>
          <p:nvPr/>
        </p:nvSpPr>
        <p:spPr>
          <a:xfrm>
            <a:off x="2906627" y="5727998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$570.00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5A2AE-6BDA-52E4-FF20-F7BD0B237570}"/>
              </a:ext>
            </a:extLst>
          </p:cNvPr>
          <p:cNvSpPr/>
          <p:nvPr/>
        </p:nvSpPr>
        <p:spPr>
          <a:xfrm>
            <a:off x="8915194" y="5727998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$455.00</a:t>
            </a:r>
          </a:p>
        </p:txBody>
      </p:sp>
    </p:spTree>
    <p:extLst>
      <p:ext uri="{BB962C8B-B14F-4D97-AF65-F5344CB8AC3E}">
        <p14:creationId xmlns:p14="http://schemas.microsoft.com/office/powerpoint/2010/main" val="126914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F50A-3029-A8E7-F9ED-4116E4FA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A La Carte Menu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7D44C-7AB1-B07D-C210-CB05E35E4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Prom $150</a:t>
            </a:r>
          </a:p>
          <a:p>
            <a:r>
              <a:rPr lang="en-US" sz="2400"/>
              <a:t>Senior Day Out $150</a:t>
            </a:r>
          </a:p>
          <a:p>
            <a:r>
              <a:rPr lang="en-US" sz="2400"/>
              <a:t>Senior Picnic $100</a:t>
            </a:r>
          </a:p>
          <a:p>
            <a:r>
              <a:rPr lang="en-US" sz="2400"/>
              <a:t>Senior Sunset $75</a:t>
            </a:r>
          </a:p>
          <a:p>
            <a:r>
              <a:rPr lang="en-US" sz="2400"/>
              <a:t>Senior Brunch $65</a:t>
            </a:r>
          </a:p>
          <a:p>
            <a:r>
              <a:rPr lang="en-US" sz="2400"/>
              <a:t>Friendsgiving $65</a:t>
            </a:r>
          </a:p>
          <a:p>
            <a:r>
              <a:rPr lang="en-US" sz="2400"/>
              <a:t>Senior Shirts $55</a:t>
            </a:r>
          </a:p>
          <a:p>
            <a:r>
              <a:rPr lang="en-US" sz="2400"/>
              <a:t>Senior Hoodie $55</a:t>
            </a:r>
          </a:p>
          <a:p>
            <a:r>
              <a:rPr lang="en-US" sz="2400"/>
              <a:t>Yearbook $85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4E4FE-9519-5774-783F-962A5A5D5867}"/>
              </a:ext>
            </a:extLst>
          </p:cNvPr>
          <p:cNvSpPr/>
          <p:nvPr/>
        </p:nvSpPr>
        <p:spPr>
          <a:xfrm>
            <a:off x="5871207" y="2551837"/>
            <a:ext cx="46813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La Cart Total</a:t>
            </a:r>
          </a:p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$800</a:t>
            </a:r>
            <a:endParaRPr lang="en-US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25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9DD4A-9E20-3856-C893-29EAF949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4767-62CE-5E59-BDD4-29C1C645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/>
              <a:t>First Installment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0850AC-81EE-73AC-3518-7A8326C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700213"/>
            <a:ext cx="10515600" cy="4351338"/>
          </a:xfrm>
        </p:spPr>
        <p:txBody>
          <a:bodyPr/>
          <a:lstStyle/>
          <a:p>
            <a:r>
              <a:rPr lang="en-US"/>
              <a:t>First payment for packages are due November 1, 2025 </a:t>
            </a:r>
          </a:p>
          <a:p>
            <a:pPr lvl="1"/>
            <a:r>
              <a:rPr lang="en-US"/>
              <a:t>If you do not make the first payment, this means  you are  purchasing everything a-la-cart. </a:t>
            </a:r>
          </a:p>
          <a:p>
            <a:pPr lvl="1"/>
            <a:endParaRPr lang="en-US"/>
          </a:p>
          <a:p>
            <a:r>
              <a:rPr lang="en-US"/>
              <a:t>Silver Package Installment:</a:t>
            </a:r>
          </a:p>
          <a:p>
            <a:pPr lvl="1"/>
            <a:r>
              <a:rPr lang="en-US"/>
              <a:t>$142.50</a:t>
            </a:r>
          </a:p>
          <a:p>
            <a:r>
              <a:rPr lang="en-US"/>
              <a:t>Blue Package Installment:</a:t>
            </a:r>
          </a:p>
          <a:p>
            <a:pPr lvl="1"/>
            <a:r>
              <a:rPr lang="en-US"/>
              <a:t>$113.75 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0C1B-EADE-2BD6-3224-2458AFD9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Senior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50296-794F-2F5C-B4E5-0E72CF65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Senior class memory book </a:t>
            </a:r>
            <a:r>
              <a:rPr lang="en-US" sz="3600" err="1"/>
              <a:t>ie</a:t>
            </a:r>
            <a:r>
              <a:rPr lang="en-US" sz="3600"/>
              <a:t>. pictures, notes (book stays @ WHS)</a:t>
            </a:r>
          </a:p>
          <a:p>
            <a:r>
              <a:rPr lang="en-US" sz="3600"/>
              <a:t>Gift to Junior class ($ or tangible item, budget to be determined)</a:t>
            </a:r>
          </a:p>
          <a:p>
            <a:r>
              <a:rPr lang="en-US" sz="3600"/>
              <a:t> Senior Community Service (Spring)</a:t>
            </a:r>
          </a:p>
          <a:p>
            <a:r>
              <a:rPr lang="en-US" sz="3600"/>
              <a:t>Teacher Appreciation Activity (May 4-8 2026)</a:t>
            </a:r>
          </a:p>
          <a:p>
            <a:r>
              <a:rPr lang="en-US" sz="3600"/>
              <a:t>Senior activity t-shirts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9917-B846-43F6-60D8-A9061F3D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1739"/>
          </a:xfrm>
        </p:spPr>
        <p:txBody>
          <a:bodyPr/>
          <a:lstStyle/>
          <a:p>
            <a:r>
              <a:rPr lang="en-US"/>
              <a:t>Fundraisers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4DEBE-0CD5-6A1B-A7F6-AA6DDB1F7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4102"/>
            <a:ext cx="9144000" cy="3912782"/>
          </a:xfrm>
        </p:spPr>
        <p:txBody>
          <a:bodyPr>
            <a:normAutofit/>
          </a:bodyPr>
          <a:lstStyle/>
          <a:p>
            <a:r>
              <a:rPr lang="en-US" sz="3200"/>
              <a:t>Senior Sunrise</a:t>
            </a:r>
          </a:p>
          <a:p>
            <a:r>
              <a:rPr lang="en-US" sz="3200"/>
              <a:t>Homecoming Tailgate Booth</a:t>
            </a:r>
          </a:p>
          <a:p>
            <a:r>
              <a:rPr lang="en-US" sz="3200"/>
              <a:t>Movie night @ WHS</a:t>
            </a:r>
          </a:p>
          <a:p>
            <a:r>
              <a:rPr lang="en-US" sz="3200"/>
              <a:t>Hispanic Heritage Shirt</a:t>
            </a:r>
          </a:p>
          <a:p>
            <a:r>
              <a:rPr lang="en-US" sz="3200"/>
              <a:t>Pink Out Breast Cancer Shirt</a:t>
            </a:r>
          </a:p>
          <a:p>
            <a:r>
              <a:rPr lang="en-US" sz="3200"/>
              <a:t>And more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36AA-565D-0032-CD98-7597FCC8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Sponsorships are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81F1-5ED3-2721-5FEA-464CB5A89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Please contact immediately, 281.634.2450.</a:t>
            </a:r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r>
              <a:rPr lang="en-US" sz="3200"/>
              <a:t>Electronic donations </a:t>
            </a:r>
            <a:r>
              <a:rPr lang="en-US" sz="3200">
                <a:hlinkClick r:id="rId2"/>
              </a:rPr>
              <a:t>WHS Senior Class of 2026 Donation Page</a:t>
            </a:r>
            <a:endParaRPr lang="en-US" sz="3200"/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r>
              <a:rPr lang="en-US" sz="3200"/>
              <a:t>“I have a sponsorship for the senior class, please inform Mr. Gibson, Mr. Mays and Ms. Harris that I have called.” 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7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jewelry on a white background&#10;&#10;AI-generated content may be incorrect.">
            <a:extLst>
              <a:ext uri="{FF2B5EF4-FFF2-40B4-BE49-F238E27FC236}">
                <a16:creationId xmlns:a16="http://schemas.microsoft.com/office/drawing/2014/main" id="{6112AED3-8F5E-D2AD-E438-C2E323D9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03" y="643467"/>
            <a:ext cx="4303648" cy="557106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oster of two people on a motorcycle&#10;&#10;AI-generated content may be incorrect.">
            <a:extLst>
              <a:ext uri="{FF2B5EF4-FFF2-40B4-BE49-F238E27FC236}">
                <a16:creationId xmlns:a16="http://schemas.microsoft.com/office/drawing/2014/main" id="{234C5DDA-BE73-B692-0C81-E1D2689B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8" y="643467"/>
            <a:ext cx="430364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7B2C-8BA2-E70A-A727-3E25C1B7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>
                <a:hlinkClick r:id="rId2"/>
              </a:rPr>
              <a:t>WHS 2026 Senior Class Page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Willowridge HS Class of 2026  Senior Class Sponsors</vt:lpstr>
      <vt:lpstr>Senior Packages</vt:lpstr>
      <vt:lpstr>A La Carte Menu</vt:lpstr>
      <vt:lpstr>First Installment </vt:lpstr>
      <vt:lpstr>Senior Memories</vt:lpstr>
      <vt:lpstr>Fundraisers</vt:lpstr>
      <vt:lpstr>Sponsorships are available </vt:lpstr>
      <vt:lpstr>PowerPoint Presentation</vt:lpstr>
      <vt:lpstr>WHS 2026 Senior Class Page 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Mays, Rhyan</dc:creator>
  <cp:revision>1</cp:revision>
  <dcterms:created xsi:type="dcterms:W3CDTF">2025-09-20T15:46:15Z</dcterms:created>
  <dcterms:modified xsi:type="dcterms:W3CDTF">2025-09-23T00:15:40Z</dcterms:modified>
</cp:coreProperties>
</file>